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49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37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42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16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2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3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0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86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99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7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0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8EF85-805F-4C33-9E32-4155C1B9B601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34F9A2-040B-4CD6-A46D-BD4151F89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17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apture d’écran, graphisme, Police&#10;&#10;Description générée automatiquement">
            <a:extLst>
              <a:ext uri="{FF2B5EF4-FFF2-40B4-BE49-F238E27FC236}">
                <a16:creationId xmlns:a16="http://schemas.microsoft.com/office/drawing/2014/main" id="{495C707F-3E88-8B75-C5DB-959C482AD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0"/>
            <a:ext cx="5323678" cy="7556675"/>
          </a:xfrm>
          <a:prstGeom prst="rect">
            <a:avLst/>
          </a:prstGeom>
        </p:spPr>
      </p:pic>
      <p:pic>
        <p:nvPicPr>
          <p:cNvPr id="10" name="Image 9" descr="Une image contenant texte, capture d’écran, graphisme, Police&#10;&#10;Description générée automatiquement">
            <a:extLst>
              <a:ext uri="{FF2B5EF4-FFF2-40B4-BE49-F238E27FC236}">
                <a16:creationId xmlns:a16="http://schemas.microsoft.com/office/drawing/2014/main" id="{FD64B5E4-E28D-2548-99B0-1011AE774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35" y="3000"/>
            <a:ext cx="5323678" cy="755667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7525A97-FAE4-1930-45F6-276501595FF2}"/>
              </a:ext>
            </a:extLst>
          </p:cNvPr>
          <p:cNvSpPr txBox="1"/>
          <p:nvPr/>
        </p:nvSpPr>
        <p:spPr>
          <a:xfrm>
            <a:off x="2039815" y="5432363"/>
            <a:ext cx="31652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Indiquez le nom de votre association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5673039-3478-38ED-878C-60484FA79E98}"/>
              </a:ext>
            </a:extLst>
          </p:cNvPr>
          <p:cNvSpPr txBox="1"/>
          <p:nvPr/>
        </p:nvSpPr>
        <p:spPr>
          <a:xfrm>
            <a:off x="2552281" y="5740140"/>
            <a:ext cx="21294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Indiquez votre adresse :</a:t>
            </a:r>
          </a:p>
          <a:p>
            <a:pPr algn="ctr"/>
            <a:r>
              <a:rPr lang="fr-FR" sz="1200" dirty="0"/>
              <a:t>Gymnase – Code postal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CEDFBB0-3C12-0354-5EEE-470B429B8E4C}"/>
              </a:ext>
            </a:extLst>
          </p:cNvPr>
          <p:cNvSpPr txBox="1"/>
          <p:nvPr/>
        </p:nvSpPr>
        <p:spPr>
          <a:xfrm>
            <a:off x="2552281" y="6243264"/>
            <a:ext cx="211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Indiquez vos coordonnées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11A45C3-BDE3-74EE-4AC3-403514BF2357}"/>
              </a:ext>
            </a:extLst>
          </p:cNvPr>
          <p:cNvSpPr txBox="1"/>
          <p:nvPr/>
        </p:nvSpPr>
        <p:spPr>
          <a:xfrm>
            <a:off x="7916151" y="5740140"/>
            <a:ext cx="21294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Indiquez votre adresse :</a:t>
            </a:r>
          </a:p>
          <a:p>
            <a:pPr algn="ctr"/>
            <a:r>
              <a:rPr lang="fr-FR" sz="1200" dirty="0"/>
              <a:t>Gymnase – Code postal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AC0516B-1FEA-AEDF-92F6-6A9764A84FB8}"/>
              </a:ext>
            </a:extLst>
          </p:cNvPr>
          <p:cNvSpPr txBox="1"/>
          <p:nvPr/>
        </p:nvSpPr>
        <p:spPr>
          <a:xfrm>
            <a:off x="7916151" y="6243264"/>
            <a:ext cx="2117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Indiquez vos coordonnées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FB3E39F-560E-192C-4EA9-D7F6BAFA89FD}"/>
              </a:ext>
            </a:extLst>
          </p:cNvPr>
          <p:cNvSpPr txBox="1"/>
          <p:nvPr/>
        </p:nvSpPr>
        <p:spPr>
          <a:xfrm>
            <a:off x="7442551" y="5436569"/>
            <a:ext cx="31652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Indiquez le nom de votre association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B5714D5-56F5-367C-94D3-381DC4BF14CA}"/>
              </a:ext>
            </a:extLst>
          </p:cNvPr>
          <p:cNvSpPr txBox="1"/>
          <p:nvPr/>
        </p:nvSpPr>
        <p:spPr>
          <a:xfrm rot="20941331">
            <a:off x="3600135" y="4161053"/>
            <a:ext cx="10530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dirty="0"/>
              <a:t>Du 1</a:t>
            </a:r>
            <a:r>
              <a:rPr lang="fr-FR" sz="1000" baseline="30000" dirty="0"/>
              <a:t>er</a:t>
            </a:r>
            <a:r>
              <a:rPr lang="fr-FR" sz="1000" dirty="0"/>
              <a:t> mai au </a:t>
            </a:r>
          </a:p>
          <a:p>
            <a:pPr algn="ctr"/>
            <a:r>
              <a:rPr lang="fr-FR" sz="1000" dirty="0"/>
              <a:t>30 août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E95EEF1-D018-5945-D028-28B23BBA6E13}"/>
              </a:ext>
            </a:extLst>
          </p:cNvPr>
          <p:cNvSpPr txBox="1"/>
          <p:nvPr/>
        </p:nvSpPr>
        <p:spPr>
          <a:xfrm rot="20941331">
            <a:off x="8962191" y="4151003"/>
            <a:ext cx="10530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dirty="0"/>
              <a:t>Du 1</a:t>
            </a:r>
            <a:r>
              <a:rPr lang="fr-FR" sz="1000" baseline="30000" dirty="0"/>
              <a:t>er</a:t>
            </a:r>
            <a:r>
              <a:rPr lang="fr-FR" sz="1000" dirty="0"/>
              <a:t> mai au </a:t>
            </a:r>
          </a:p>
          <a:p>
            <a:pPr algn="ctr"/>
            <a:r>
              <a:rPr lang="fr-FR" sz="1000" dirty="0"/>
              <a:t>30 août 2024</a:t>
            </a:r>
          </a:p>
        </p:txBody>
      </p:sp>
    </p:spTree>
    <p:extLst>
      <p:ext uri="{BB962C8B-B14F-4D97-AF65-F5344CB8AC3E}">
        <p14:creationId xmlns:p14="http://schemas.microsoft.com/office/powerpoint/2010/main" val="95434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</TotalTime>
  <Words>48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3</cp:revision>
  <dcterms:created xsi:type="dcterms:W3CDTF">2024-04-18T14:28:11Z</dcterms:created>
  <dcterms:modified xsi:type="dcterms:W3CDTF">2024-04-19T09:30:18Z</dcterms:modified>
</cp:coreProperties>
</file>