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9EF"/>
    <a:srgbClr val="5ABC2A"/>
    <a:srgbClr val="5A519C"/>
    <a:srgbClr val="DF0024"/>
    <a:srgbClr val="F4C101"/>
    <a:srgbClr val="EB5493"/>
    <a:srgbClr val="0C0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25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1F60-43BF-47A5-A4A1-49D8FFC85FA0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5561-C961-4469-925F-A7C6CC152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92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1F60-43BF-47A5-A4A1-49D8FFC85FA0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5561-C961-4469-925F-A7C6CC152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85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1F60-43BF-47A5-A4A1-49D8FFC85FA0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5561-C961-4469-925F-A7C6CC152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19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1F60-43BF-47A5-A4A1-49D8FFC85FA0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5561-C961-4469-925F-A7C6CC152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645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1F60-43BF-47A5-A4A1-49D8FFC85FA0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5561-C961-4469-925F-A7C6CC152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3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1F60-43BF-47A5-A4A1-49D8FFC85FA0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5561-C961-4469-925F-A7C6CC152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103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1F60-43BF-47A5-A4A1-49D8FFC85FA0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5561-C961-4469-925F-A7C6CC152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020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1F60-43BF-47A5-A4A1-49D8FFC85FA0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5561-C961-4469-925F-A7C6CC152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64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1F60-43BF-47A5-A4A1-49D8FFC85FA0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5561-C961-4469-925F-A7C6CC152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80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1F60-43BF-47A5-A4A1-49D8FFC85FA0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5561-C961-4469-925F-A7C6CC152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00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A1F60-43BF-47A5-A4A1-49D8FFC85FA0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95561-C961-4469-925F-A7C6CC152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05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A1F60-43BF-47A5-A4A1-49D8FFC85FA0}" type="datetimeFigureOut">
              <a:rPr lang="fr-FR" smtClean="0"/>
              <a:t>05/05/2021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95561-C961-4469-925F-A7C6CC152B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40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1B9907E-B1EA-46AD-89A4-3ABA1730C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068796B-EDE2-4968-8F88-B85395EA1514}"/>
              </a:ext>
            </a:extLst>
          </p:cNvPr>
          <p:cNvSpPr txBox="1"/>
          <p:nvPr/>
        </p:nvSpPr>
        <p:spPr>
          <a:xfrm>
            <a:off x="2490631" y="1011725"/>
            <a:ext cx="1893367" cy="12380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293904"/>
              </a:avLst>
            </a:prstTxWarp>
            <a:spAutoFit/>
          </a:bodyPr>
          <a:lstStyle/>
          <a:p>
            <a:r>
              <a:rPr lang="fr-FR" sz="3600" spc="300" dirty="0">
                <a:solidFill>
                  <a:srgbClr val="EB5493"/>
                </a:solidFill>
                <a:latin typeface="Arial Narrow" panose="020B0606020202030204" pitchFamily="34" charset="0"/>
              </a:rPr>
              <a:t>VILLE DU CLUB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2FC6CB1-E85D-48BA-AF92-D2756139C5C7}"/>
              </a:ext>
            </a:extLst>
          </p:cNvPr>
          <p:cNvSpPr txBox="1"/>
          <p:nvPr/>
        </p:nvSpPr>
        <p:spPr>
          <a:xfrm>
            <a:off x="5079429" y="2239038"/>
            <a:ext cx="139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/>
              <a:t>Ouvert à tous</a:t>
            </a:r>
          </a:p>
          <a:p>
            <a:pPr algn="ctr"/>
            <a:r>
              <a:rPr lang="fr-FR" sz="1700" dirty="0"/>
              <a:t>Entrée libre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61C3BDE-15DE-471E-94A4-BDEADB907A29}"/>
              </a:ext>
            </a:extLst>
          </p:cNvPr>
          <p:cNvSpPr txBox="1"/>
          <p:nvPr/>
        </p:nvSpPr>
        <p:spPr>
          <a:xfrm>
            <a:off x="1189413" y="3270845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C0C34"/>
                </a:solidFill>
              </a:rPr>
              <a:t>JOURNÉES PORTES OUVERTES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2473B47-0CE4-4A5E-97D8-6A4C4EE6F7C2}"/>
              </a:ext>
            </a:extLst>
          </p:cNvPr>
          <p:cNvSpPr txBox="1"/>
          <p:nvPr/>
        </p:nvSpPr>
        <p:spPr>
          <a:xfrm>
            <a:off x="1481799" y="4594284"/>
            <a:ext cx="3911029" cy="162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</a:t>
            </a:r>
            <a:r>
              <a:rPr lang="fr-FR" sz="1700" b="1" i="0" u="none" strike="noStrike" kern="2100" dirty="0">
                <a:solidFill>
                  <a:srgbClr val="EB539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 au </a:t>
            </a:r>
            <a:r>
              <a:rPr lang="fr-FR" sz="1700" b="1" i="0" u="none" strike="noStrike" kern="2100" dirty="0">
                <a:solidFill>
                  <a:srgbClr val="EB539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juin </a:t>
            </a:r>
            <a:r>
              <a:rPr lang="fr-FR" sz="1700" b="1" i="0" u="none" strike="noStrike" kern="2100" dirty="0">
                <a:solidFill>
                  <a:srgbClr val="0C0C3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9h00 </a:t>
            </a:r>
            <a:r>
              <a:rPr lang="fr-FR" sz="1700" b="1" i="0" u="none" strike="noStrike" kern="2100" dirty="0">
                <a:solidFill>
                  <a:srgbClr val="0C0C3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18h00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Adresse: gymnase de ...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fr-FR" sz="17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943A0FD-EE6E-40EA-82AC-8528D49E4FFE}"/>
              </a:ext>
            </a:extLst>
          </p:cNvPr>
          <p:cNvSpPr txBox="1"/>
          <p:nvPr/>
        </p:nvSpPr>
        <p:spPr>
          <a:xfrm>
            <a:off x="2100630" y="8818075"/>
            <a:ext cx="256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adresse@email.fr</a:t>
            </a:r>
          </a:p>
          <a:p>
            <a:pPr algn="ctr"/>
            <a:r>
              <a:rPr lang="fr-FR" dirty="0"/>
              <a:t>06 00 00 00 00</a:t>
            </a:r>
          </a:p>
        </p:txBody>
      </p:sp>
    </p:spTree>
    <p:extLst>
      <p:ext uri="{BB962C8B-B14F-4D97-AF65-F5344CB8AC3E}">
        <p14:creationId xmlns:p14="http://schemas.microsoft.com/office/powerpoint/2010/main" val="129234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6DAA43C-A094-4C0B-B21C-F1F5E3EB6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7312B26-7A2D-4947-A54C-DFFDBC742019}"/>
              </a:ext>
            </a:extLst>
          </p:cNvPr>
          <p:cNvSpPr txBox="1"/>
          <p:nvPr/>
        </p:nvSpPr>
        <p:spPr>
          <a:xfrm>
            <a:off x="2490631" y="1011725"/>
            <a:ext cx="1893367" cy="12380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293904"/>
              </a:avLst>
            </a:prstTxWarp>
            <a:spAutoFit/>
          </a:bodyPr>
          <a:lstStyle/>
          <a:p>
            <a:r>
              <a:rPr lang="fr-FR" sz="3600" spc="300" dirty="0">
                <a:solidFill>
                  <a:srgbClr val="F4C101"/>
                </a:solidFill>
                <a:latin typeface="Arial Narrow" panose="020B0606020202030204" pitchFamily="34" charset="0"/>
              </a:rPr>
              <a:t>VILLE DU CLUB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0BC2D3-7CA6-4FDF-B266-F7FD4DB61E49}"/>
              </a:ext>
            </a:extLst>
          </p:cNvPr>
          <p:cNvSpPr txBox="1"/>
          <p:nvPr/>
        </p:nvSpPr>
        <p:spPr>
          <a:xfrm>
            <a:off x="5079429" y="2239038"/>
            <a:ext cx="139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/>
              <a:t>Ouvert à tous</a:t>
            </a:r>
          </a:p>
          <a:p>
            <a:pPr algn="ctr"/>
            <a:r>
              <a:rPr lang="fr-FR" sz="1700" dirty="0"/>
              <a:t>Entrée libre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633FC0-A785-4B9A-AFF9-B9A05EF619F2}"/>
              </a:ext>
            </a:extLst>
          </p:cNvPr>
          <p:cNvSpPr txBox="1"/>
          <p:nvPr/>
        </p:nvSpPr>
        <p:spPr>
          <a:xfrm>
            <a:off x="1189413" y="3270845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C0C34"/>
                </a:solidFill>
              </a:rPr>
              <a:t>JOURNÉES PORTES OUVERTES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6CA18DE-17E3-4452-87D2-E35ABD73FF51}"/>
              </a:ext>
            </a:extLst>
          </p:cNvPr>
          <p:cNvSpPr txBox="1"/>
          <p:nvPr/>
        </p:nvSpPr>
        <p:spPr>
          <a:xfrm>
            <a:off x="1481799" y="4594284"/>
            <a:ext cx="3911029" cy="162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</a:t>
            </a:r>
            <a:r>
              <a:rPr lang="fr-FR" sz="1700" b="1" i="0" u="none" strike="noStrike" kern="2100" dirty="0">
                <a:solidFill>
                  <a:srgbClr val="F4C10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 au </a:t>
            </a:r>
            <a:r>
              <a:rPr lang="fr-FR" sz="1700" b="1" i="0" u="none" strike="noStrike" kern="2100" dirty="0">
                <a:solidFill>
                  <a:srgbClr val="F4C10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juin </a:t>
            </a:r>
            <a:r>
              <a:rPr lang="fr-FR" sz="1700" b="1" i="0" u="none" strike="noStrike" kern="2100" dirty="0">
                <a:solidFill>
                  <a:srgbClr val="0C0C3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9h00 </a:t>
            </a:r>
            <a:r>
              <a:rPr lang="fr-FR" sz="1700" b="1" i="0" u="none" strike="noStrike" kern="2100" dirty="0">
                <a:solidFill>
                  <a:srgbClr val="0C0C3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18h00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Adresse: gymnase de ...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fr-FR" sz="17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F77FF4F-E824-416D-B8D6-0DFBC55F8E34}"/>
              </a:ext>
            </a:extLst>
          </p:cNvPr>
          <p:cNvSpPr txBox="1"/>
          <p:nvPr/>
        </p:nvSpPr>
        <p:spPr>
          <a:xfrm>
            <a:off x="2100630" y="8818075"/>
            <a:ext cx="256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adresse@email.fr</a:t>
            </a:r>
          </a:p>
          <a:p>
            <a:pPr algn="ctr"/>
            <a:r>
              <a:rPr lang="fr-FR" dirty="0"/>
              <a:t>06 00 00 00 00</a:t>
            </a:r>
          </a:p>
        </p:txBody>
      </p:sp>
    </p:spTree>
    <p:extLst>
      <p:ext uri="{BB962C8B-B14F-4D97-AF65-F5344CB8AC3E}">
        <p14:creationId xmlns:p14="http://schemas.microsoft.com/office/powerpoint/2010/main" val="70892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F6749B0-1D0A-4625-8913-E9116DA62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6858000" cy="9906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21370D9-995C-4E35-9332-61F3AE327DBD}"/>
              </a:ext>
            </a:extLst>
          </p:cNvPr>
          <p:cNvSpPr txBox="1"/>
          <p:nvPr/>
        </p:nvSpPr>
        <p:spPr>
          <a:xfrm>
            <a:off x="2100630" y="8818075"/>
            <a:ext cx="256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adresse@email.fr</a:t>
            </a:r>
          </a:p>
          <a:p>
            <a:pPr algn="ctr"/>
            <a:r>
              <a:rPr lang="fr-FR" dirty="0"/>
              <a:t>06 00 00 00 00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C9AC95-ECD9-4C8A-B27E-27558E185E1E}"/>
              </a:ext>
            </a:extLst>
          </p:cNvPr>
          <p:cNvSpPr txBox="1"/>
          <p:nvPr/>
        </p:nvSpPr>
        <p:spPr>
          <a:xfrm>
            <a:off x="2490631" y="1011725"/>
            <a:ext cx="1893367" cy="12380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293904"/>
              </a:avLst>
            </a:prstTxWarp>
            <a:spAutoFit/>
          </a:bodyPr>
          <a:lstStyle/>
          <a:p>
            <a:r>
              <a:rPr lang="fr-FR" sz="3600" spc="300" dirty="0">
                <a:solidFill>
                  <a:srgbClr val="DF0024"/>
                </a:solidFill>
                <a:latin typeface="Arial Narrow" panose="020B0606020202030204" pitchFamily="34" charset="0"/>
              </a:rPr>
              <a:t>VILLE DU CLUB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219C21E-0EAC-48A7-8645-2714E48C7079}"/>
              </a:ext>
            </a:extLst>
          </p:cNvPr>
          <p:cNvSpPr txBox="1"/>
          <p:nvPr/>
        </p:nvSpPr>
        <p:spPr>
          <a:xfrm>
            <a:off x="5079429" y="2239038"/>
            <a:ext cx="139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/>
              <a:t>Ouvert à tous</a:t>
            </a:r>
          </a:p>
          <a:p>
            <a:pPr algn="ctr"/>
            <a:r>
              <a:rPr lang="fr-FR" sz="1700" dirty="0"/>
              <a:t>Entrée libre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0CF0008-CD76-42E4-9AC9-005EE2C1E648}"/>
              </a:ext>
            </a:extLst>
          </p:cNvPr>
          <p:cNvSpPr txBox="1"/>
          <p:nvPr/>
        </p:nvSpPr>
        <p:spPr>
          <a:xfrm>
            <a:off x="1189413" y="3270845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C0C34"/>
                </a:solidFill>
              </a:rPr>
              <a:t>JOURNÉES PORTES OUVERTES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9BBA52C-CDBE-4BEB-8A47-C2CC1376219C}"/>
              </a:ext>
            </a:extLst>
          </p:cNvPr>
          <p:cNvSpPr txBox="1"/>
          <p:nvPr/>
        </p:nvSpPr>
        <p:spPr>
          <a:xfrm>
            <a:off x="1481799" y="4594284"/>
            <a:ext cx="3911029" cy="162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</a:t>
            </a:r>
            <a:r>
              <a:rPr lang="fr-FR" sz="1700" b="1" i="0" u="none" strike="noStrike" kern="2100" dirty="0">
                <a:solidFill>
                  <a:srgbClr val="DF00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 au </a:t>
            </a:r>
            <a:r>
              <a:rPr lang="fr-FR" sz="1700" b="1" i="0" u="none" strike="noStrike" kern="2100" dirty="0">
                <a:solidFill>
                  <a:srgbClr val="DF00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juin </a:t>
            </a:r>
            <a:r>
              <a:rPr lang="fr-FR" sz="1700" b="1" i="0" u="none" strike="noStrike" kern="2100" dirty="0">
                <a:solidFill>
                  <a:srgbClr val="0C0C3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9h00 </a:t>
            </a:r>
            <a:r>
              <a:rPr lang="fr-FR" sz="1700" b="1" i="0" u="none" strike="noStrike" kern="2100" dirty="0">
                <a:solidFill>
                  <a:srgbClr val="0C0C3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18h00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Adresse: gymnase de ...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fr-FR" sz="1700" dirty="0"/>
          </a:p>
        </p:txBody>
      </p:sp>
    </p:spTree>
    <p:extLst>
      <p:ext uri="{BB962C8B-B14F-4D97-AF65-F5344CB8AC3E}">
        <p14:creationId xmlns:p14="http://schemas.microsoft.com/office/powerpoint/2010/main" val="280334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5A7DAA5-9D4F-4731-95EC-B10126D40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F2C8521-3CF6-491C-B54C-7898970BDCF2}"/>
              </a:ext>
            </a:extLst>
          </p:cNvPr>
          <p:cNvSpPr txBox="1"/>
          <p:nvPr/>
        </p:nvSpPr>
        <p:spPr>
          <a:xfrm>
            <a:off x="2490631" y="1011725"/>
            <a:ext cx="1893367" cy="12380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293904"/>
              </a:avLst>
            </a:prstTxWarp>
            <a:spAutoFit/>
          </a:bodyPr>
          <a:lstStyle/>
          <a:p>
            <a:r>
              <a:rPr lang="fr-FR" sz="3600" spc="300" dirty="0">
                <a:solidFill>
                  <a:srgbClr val="5A519C"/>
                </a:solidFill>
                <a:latin typeface="Arial Narrow" panose="020B0606020202030204" pitchFamily="34" charset="0"/>
              </a:rPr>
              <a:t>VILLE DU CLUB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35D1F2A-E4F4-4D77-8BEE-0D604A79C538}"/>
              </a:ext>
            </a:extLst>
          </p:cNvPr>
          <p:cNvSpPr txBox="1"/>
          <p:nvPr/>
        </p:nvSpPr>
        <p:spPr>
          <a:xfrm>
            <a:off x="5079429" y="2239038"/>
            <a:ext cx="139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/>
              <a:t>Ouvert à tous</a:t>
            </a:r>
          </a:p>
          <a:p>
            <a:pPr algn="ctr"/>
            <a:r>
              <a:rPr lang="fr-FR" sz="1700" dirty="0"/>
              <a:t>Entrée libre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DEDF74D-B0B0-4D80-BD36-09FDC9E50132}"/>
              </a:ext>
            </a:extLst>
          </p:cNvPr>
          <p:cNvSpPr txBox="1"/>
          <p:nvPr/>
        </p:nvSpPr>
        <p:spPr>
          <a:xfrm>
            <a:off x="1189413" y="3270845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C0C34"/>
                </a:solidFill>
              </a:rPr>
              <a:t>JOURNÉES PORTES OUVERTES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B2EE03-B10E-4318-9952-725732A55500}"/>
              </a:ext>
            </a:extLst>
          </p:cNvPr>
          <p:cNvSpPr txBox="1"/>
          <p:nvPr/>
        </p:nvSpPr>
        <p:spPr>
          <a:xfrm>
            <a:off x="1481799" y="4594284"/>
            <a:ext cx="3911029" cy="162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</a:t>
            </a:r>
            <a:r>
              <a:rPr lang="fr-FR" sz="1700" b="1" i="0" u="none" strike="noStrike" kern="2100" dirty="0">
                <a:solidFill>
                  <a:srgbClr val="5A51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 au </a:t>
            </a:r>
            <a:r>
              <a:rPr lang="fr-FR" sz="1700" b="1" i="0" u="none" strike="noStrike" kern="2100" dirty="0">
                <a:solidFill>
                  <a:srgbClr val="5A519C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juin </a:t>
            </a:r>
            <a:r>
              <a:rPr lang="fr-FR" sz="1700" b="1" i="0" u="none" strike="noStrike" kern="2100" dirty="0">
                <a:solidFill>
                  <a:srgbClr val="0C0C3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9h00 </a:t>
            </a:r>
            <a:r>
              <a:rPr lang="fr-FR" sz="1700" b="1" i="0" u="none" strike="noStrike" kern="2100" dirty="0">
                <a:solidFill>
                  <a:srgbClr val="0C0C3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18h00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Adresse: gymnase de ...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fr-FR" sz="17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EE69668-90DE-4EB4-B975-33E4839CA6E6}"/>
              </a:ext>
            </a:extLst>
          </p:cNvPr>
          <p:cNvSpPr txBox="1"/>
          <p:nvPr/>
        </p:nvSpPr>
        <p:spPr>
          <a:xfrm>
            <a:off x="2100630" y="8818075"/>
            <a:ext cx="256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adresse@email.fr</a:t>
            </a:r>
          </a:p>
          <a:p>
            <a:pPr algn="ctr"/>
            <a:r>
              <a:rPr lang="fr-FR" dirty="0"/>
              <a:t>06 00 00 00 00</a:t>
            </a:r>
          </a:p>
        </p:txBody>
      </p:sp>
    </p:spTree>
    <p:extLst>
      <p:ext uri="{BB962C8B-B14F-4D97-AF65-F5344CB8AC3E}">
        <p14:creationId xmlns:p14="http://schemas.microsoft.com/office/powerpoint/2010/main" val="2912337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CBD016A-1157-4BEB-A131-67F3A90AA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914055F5-93F0-4374-8154-279B9F2CFCBB}"/>
              </a:ext>
            </a:extLst>
          </p:cNvPr>
          <p:cNvSpPr txBox="1"/>
          <p:nvPr/>
        </p:nvSpPr>
        <p:spPr>
          <a:xfrm>
            <a:off x="2490631" y="1011725"/>
            <a:ext cx="1893367" cy="12380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293904"/>
              </a:avLst>
            </a:prstTxWarp>
            <a:spAutoFit/>
          </a:bodyPr>
          <a:lstStyle/>
          <a:p>
            <a:r>
              <a:rPr lang="fr-FR" sz="3600" spc="300" dirty="0">
                <a:solidFill>
                  <a:srgbClr val="5ABC2A"/>
                </a:solidFill>
                <a:latin typeface="Arial Narrow" panose="020B0606020202030204" pitchFamily="34" charset="0"/>
              </a:rPr>
              <a:t>VILLE DU CLUB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2B0CB27-4A8F-4497-847A-4FD84E8FD07C}"/>
              </a:ext>
            </a:extLst>
          </p:cNvPr>
          <p:cNvSpPr txBox="1"/>
          <p:nvPr/>
        </p:nvSpPr>
        <p:spPr>
          <a:xfrm>
            <a:off x="5079429" y="2239038"/>
            <a:ext cx="139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/>
              <a:t>Ouvert à tous</a:t>
            </a:r>
          </a:p>
          <a:p>
            <a:pPr algn="ctr"/>
            <a:r>
              <a:rPr lang="fr-FR" sz="1700" dirty="0"/>
              <a:t>Entrée libre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A8CDAED-52F5-40AE-9856-E4EF2206D4A5}"/>
              </a:ext>
            </a:extLst>
          </p:cNvPr>
          <p:cNvSpPr txBox="1"/>
          <p:nvPr/>
        </p:nvSpPr>
        <p:spPr>
          <a:xfrm>
            <a:off x="1189413" y="3270845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C0C34"/>
                </a:solidFill>
              </a:rPr>
              <a:t>JOURNÉES PORTES OUVERTES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FACFBB0-C305-4273-B798-4E9640786659}"/>
              </a:ext>
            </a:extLst>
          </p:cNvPr>
          <p:cNvSpPr txBox="1"/>
          <p:nvPr/>
        </p:nvSpPr>
        <p:spPr>
          <a:xfrm>
            <a:off x="1481799" y="4594284"/>
            <a:ext cx="3911029" cy="162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</a:t>
            </a:r>
            <a:r>
              <a:rPr lang="fr-FR" sz="1700" b="1" i="0" u="none" strike="noStrike" kern="2100" dirty="0">
                <a:solidFill>
                  <a:srgbClr val="5ABC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 au </a:t>
            </a:r>
            <a:r>
              <a:rPr lang="fr-FR" sz="1700" b="1" i="0" u="none" strike="noStrike" kern="2100" dirty="0">
                <a:solidFill>
                  <a:srgbClr val="5ABC2A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juin </a:t>
            </a:r>
            <a:r>
              <a:rPr lang="fr-FR" sz="1700" b="1" i="0" u="none" strike="noStrike" kern="2100" dirty="0">
                <a:solidFill>
                  <a:srgbClr val="0C0C3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9h00 </a:t>
            </a:r>
            <a:r>
              <a:rPr lang="fr-FR" sz="1700" b="1" i="0" u="none" strike="noStrike" kern="2100" dirty="0">
                <a:solidFill>
                  <a:srgbClr val="0C0C3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18h00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Adresse: gymnase de ...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fr-FR" sz="17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3D3D1DC-259C-4D5B-A64B-589D007618CA}"/>
              </a:ext>
            </a:extLst>
          </p:cNvPr>
          <p:cNvSpPr txBox="1"/>
          <p:nvPr/>
        </p:nvSpPr>
        <p:spPr>
          <a:xfrm>
            <a:off x="2100630" y="8818075"/>
            <a:ext cx="256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adresse@email.fr</a:t>
            </a:r>
          </a:p>
          <a:p>
            <a:pPr algn="ctr"/>
            <a:r>
              <a:rPr lang="fr-FR" dirty="0"/>
              <a:t>06 00 00 00 00</a:t>
            </a:r>
          </a:p>
        </p:txBody>
      </p:sp>
    </p:spTree>
    <p:extLst>
      <p:ext uri="{BB962C8B-B14F-4D97-AF65-F5344CB8AC3E}">
        <p14:creationId xmlns:p14="http://schemas.microsoft.com/office/powerpoint/2010/main" val="2000297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8B6B268-CF1D-4324-8519-BCFE510BF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EEB898-826F-47C8-9798-E8D2DA431002}"/>
              </a:ext>
            </a:extLst>
          </p:cNvPr>
          <p:cNvSpPr txBox="1"/>
          <p:nvPr/>
        </p:nvSpPr>
        <p:spPr>
          <a:xfrm>
            <a:off x="2490631" y="1011725"/>
            <a:ext cx="1893367" cy="12380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293904"/>
              </a:avLst>
            </a:prstTxWarp>
            <a:spAutoFit/>
          </a:bodyPr>
          <a:lstStyle/>
          <a:p>
            <a:r>
              <a:rPr lang="fr-FR" sz="3600" spc="300" dirty="0">
                <a:solidFill>
                  <a:srgbClr val="2CB9EF"/>
                </a:solidFill>
                <a:latin typeface="Arial Narrow" panose="020B0606020202030204" pitchFamily="34" charset="0"/>
              </a:rPr>
              <a:t>VILLE DU CLUB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A8A434F-F241-48AD-906F-0A83ADB74C57}"/>
              </a:ext>
            </a:extLst>
          </p:cNvPr>
          <p:cNvSpPr txBox="1"/>
          <p:nvPr/>
        </p:nvSpPr>
        <p:spPr>
          <a:xfrm>
            <a:off x="5079429" y="2239038"/>
            <a:ext cx="139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00" dirty="0"/>
              <a:t>Ouvert à tous</a:t>
            </a:r>
          </a:p>
          <a:p>
            <a:pPr algn="ctr"/>
            <a:r>
              <a:rPr lang="fr-FR" sz="1700" dirty="0"/>
              <a:t>Entrée libre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8C79629-1BA9-4EDC-B0C5-3D745C1D7401}"/>
              </a:ext>
            </a:extLst>
          </p:cNvPr>
          <p:cNvSpPr txBox="1"/>
          <p:nvPr/>
        </p:nvSpPr>
        <p:spPr>
          <a:xfrm>
            <a:off x="1189413" y="3270845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C0C34"/>
                </a:solidFill>
              </a:rPr>
              <a:t>JOURNÉES PORTES OUVERTES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91319D1-B0B4-41E7-8982-AFFFDF70F5F4}"/>
              </a:ext>
            </a:extLst>
          </p:cNvPr>
          <p:cNvSpPr txBox="1"/>
          <p:nvPr/>
        </p:nvSpPr>
        <p:spPr>
          <a:xfrm>
            <a:off x="1481799" y="4594284"/>
            <a:ext cx="3911029" cy="1621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 </a:t>
            </a:r>
            <a:r>
              <a:rPr lang="fr-FR" sz="1700" b="1" i="0" u="none" strike="noStrike" kern="2100" dirty="0">
                <a:solidFill>
                  <a:srgbClr val="2CB9E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mai au </a:t>
            </a:r>
            <a:r>
              <a:rPr lang="fr-FR" sz="1700" b="1" i="0" u="none" strike="noStrike" kern="2100" dirty="0">
                <a:solidFill>
                  <a:srgbClr val="2CB9E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juin </a:t>
            </a:r>
            <a:r>
              <a:rPr lang="fr-FR" sz="1700" b="1" i="0" u="none" strike="noStrike" kern="2100" dirty="0">
                <a:solidFill>
                  <a:srgbClr val="0C0C3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9h00 </a:t>
            </a:r>
            <a:r>
              <a:rPr lang="fr-FR" sz="1700" b="1" i="0" u="none" strike="noStrike" kern="2100" dirty="0">
                <a:solidFill>
                  <a:srgbClr val="0C0C3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18h00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fr-FR" sz="1700" b="0" i="0" u="none" strike="noStrike" kern="210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Adresse: gymnase de ...</a:t>
            </a:r>
            <a:endParaRPr lang="fr-FR" sz="1700" kern="210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fr-FR" sz="17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B4D82D-40DF-4E3C-B1F6-0D93E103C15E}"/>
              </a:ext>
            </a:extLst>
          </p:cNvPr>
          <p:cNvSpPr txBox="1"/>
          <p:nvPr/>
        </p:nvSpPr>
        <p:spPr>
          <a:xfrm>
            <a:off x="2100630" y="8818075"/>
            <a:ext cx="256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adresse@email.fr</a:t>
            </a:r>
          </a:p>
          <a:p>
            <a:pPr algn="ctr"/>
            <a:r>
              <a:rPr lang="fr-FR" dirty="0"/>
              <a:t>06 00 00 00 00</a:t>
            </a:r>
          </a:p>
        </p:txBody>
      </p:sp>
    </p:spTree>
    <p:extLst>
      <p:ext uri="{BB962C8B-B14F-4D97-AF65-F5344CB8AC3E}">
        <p14:creationId xmlns:p14="http://schemas.microsoft.com/office/powerpoint/2010/main" val="16094004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216</Words>
  <Application>Microsoft Office PowerPoint</Application>
  <PresentationFormat>Format A4 (210 x 297 mm)</PresentationFormat>
  <Paragraphs>54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Tahoma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Ernotte</dc:creator>
  <cp:lastModifiedBy>Fanny Ernotte</cp:lastModifiedBy>
  <cp:revision>16</cp:revision>
  <dcterms:created xsi:type="dcterms:W3CDTF">2021-05-03T06:39:52Z</dcterms:created>
  <dcterms:modified xsi:type="dcterms:W3CDTF">2021-05-05T18:58:52Z</dcterms:modified>
</cp:coreProperties>
</file>