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F20B-A1C0-4EB0-9A51-B3E2E520BAA5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2D995-D22B-4DB6-8DA3-DF7E56A8A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4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1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40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2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00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2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3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5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6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ED57-683A-4BA8-ADA9-1EA43C1BD572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3D94-B39A-4FC4-AE9B-2804F927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06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D8DC7B-14AA-4A24-8CEC-395E1AB1D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E2F703-7C3B-41A1-AF0D-4A29EC2F39C4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CCBB24-AA25-45D3-BD0A-6A62AE299BA9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6CA58-4948-4CF2-9BA7-F76D2A91360D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D0DCCA-B6B6-4289-B257-A946904D2CD6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56EE40-3527-49B4-A3AF-CFA8E98B6D86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E49195-3E58-4D22-9B3A-EB7BE9CA5BE9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36369D3-BB8C-4A19-9837-2E94DA09E1A4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8857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6D0022-63C0-42CB-8330-0CC56E69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6EABD9-A2B9-4D9A-BECB-AB1DBDC308C2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59DA8E-630A-4CBA-90AB-A96AE5000495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90FD25-954D-430A-9F71-DCED2E71155F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35C82-109C-49BC-B4F2-B98139EADEB6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35BC21-40B7-4C82-9AA1-1CC113E85776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438739-9283-4F66-907F-4450A1AC2EB4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8F8E17-1DF7-4FFB-B4CC-95BDCE495F74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305700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837F14-C423-444C-83DE-F2A98AECD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1CD989-DA87-4533-9410-CD4BFD525756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FF238D-B1D5-4865-8DA9-A0AE105CA4D6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7C6914-B8B6-4483-B810-4F25353A00BA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891E0-7C3F-420C-BC86-CE4D0618E311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B1A35-1CC1-4AE9-A0DD-300F7EE1B828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9E4BB8-75A6-469A-A43A-3F282FAB4712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92C729-5FC6-49ED-8D75-DB2EBC95E008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</p:spTree>
    <p:extLst>
      <p:ext uri="{BB962C8B-B14F-4D97-AF65-F5344CB8AC3E}">
        <p14:creationId xmlns:p14="http://schemas.microsoft.com/office/powerpoint/2010/main" val="100087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A27FE2-4261-4CEB-8B41-D53E7F6A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5ACC2E-9AA8-4FBE-B478-58BDE74A2C2D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404134-5A6E-40FE-9314-C7CED75FE7BB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F71C6-688A-41F3-A5F5-C7B3FE34822C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D0702-E7C8-454E-93BE-559CC861E681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A03988-3401-49AC-8D45-035292EBE63E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4EED8A-A750-472C-9392-43969745071C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A17C60-7EC9-4ECF-8B3B-2411C9E2AFAC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18875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9E9A3E-E6DA-4A23-9657-BBB734FE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33A07C-6D4A-4B9C-89EF-000A88642CAF}"/>
              </a:ext>
            </a:extLst>
          </p:cNvPr>
          <p:cNvSpPr txBox="1"/>
          <p:nvPr/>
        </p:nvSpPr>
        <p:spPr>
          <a:xfrm>
            <a:off x="1732329" y="92837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DAA514-4778-4FA8-AB75-56E38A4DF59A}"/>
              </a:ext>
            </a:extLst>
          </p:cNvPr>
          <p:cNvSpPr txBox="1"/>
          <p:nvPr/>
        </p:nvSpPr>
        <p:spPr>
          <a:xfrm>
            <a:off x="1962150" y="7668568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E36669-93FB-4860-9975-99464AFC2887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7EE02-B2F9-4610-84E6-13E555641CE3}"/>
              </a:ext>
            </a:extLst>
          </p:cNvPr>
          <p:cNvSpPr/>
          <p:nvPr/>
        </p:nvSpPr>
        <p:spPr>
          <a:xfrm rot="21242620">
            <a:off x="1273465" y="243811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17151-B978-4391-B22D-582D083E7295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D889E4-A8FD-4CD0-AE52-8CE8CAB79BD7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601BF8-B093-4E89-A5A0-93D165712A1B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</p:spTree>
    <p:extLst>
      <p:ext uri="{BB962C8B-B14F-4D97-AF65-F5344CB8AC3E}">
        <p14:creationId xmlns:p14="http://schemas.microsoft.com/office/powerpoint/2010/main" val="109595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8DDFB46-5B39-4B99-A46F-084356620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242F2D-E3D6-4E00-923E-72EEF0BEBC0B}"/>
              </a:ext>
            </a:extLst>
          </p:cNvPr>
          <p:cNvSpPr txBox="1"/>
          <p:nvPr/>
        </p:nvSpPr>
        <p:spPr>
          <a:xfrm>
            <a:off x="1936750" y="5969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spc="600" dirty="0">
                <a:solidFill>
                  <a:schemeClr val="bg1"/>
                </a:solidFill>
              </a:rPr>
              <a:t>VILLE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176057-A8C4-49A5-8125-7CAC834B5B58}"/>
              </a:ext>
            </a:extLst>
          </p:cNvPr>
          <p:cNvSpPr txBox="1"/>
          <p:nvPr/>
        </p:nvSpPr>
        <p:spPr>
          <a:xfrm>
            <a:off x="1333500" y="1193800"/>
            <a:ext cx="412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pc="300" dirty="0">
                <a:solidFill>
                  <a:schemeClr val="bg1"/>
                </a:solidFill>
              </a:rPr>
              <a:t>ADRESSE POSTALE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DCFEB-D318-48BF-8306-A7A1375819B7}"/>
              </a:ext>
            </a:extLst>
          </p:cNvPr>
          <p:cNvSpPr/>
          <p:nvPr/>
        </p:nvSpPr>
        <p:spPr>
          <a:xfrm>
            <a:off x="1257300" y="2212032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2907201"/>
              </a:avLst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ORGANISE PAR BADMINTON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44932-5E00-45D5-AB80-7FA3B82FA9F0}"/>
              </a:ext>
            </a:extLst>
          </p:cNvPr>
          <p:cNvSpPr/>
          <p:nvPr/>
        </p:nvSpPr>
        <p:spPr>
          <a:xfrm rot="21242620">
            <a:off x="1250949" y="2456999"/>
            <a:ext cx="4292600" cy="4341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CLUB DE CENTRE-VAL DE LOIRE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5115E3-0C54-46E7-8527-DAE705A2EE57}"/>
              </a:ext>
            </a:extLst>
          </p:cNvPr>
          <p:cNvSpPr txBox="1"/>
          <p:nvPr/>
        </p:nvSpPr>
        <p:spPr>
          <a:xfrm>
            <a:off x="2120900" y="7124700"/>
            <a:ext cx="265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H – 20H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A6D1ED-4A39-4B38-BC4C-110D8322F9C3}"/>
              </a:ext>
            </a:extLst>
          </p:cNvPr>
          <p:cNvSpPr txBox="1"/>
          <p:nvPr/>
        </p:nvSpPr>
        <p:spPr>
          <a:xfrm>
            <a:off x="1841500" y="7755869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JUILLET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DD6B75-B0CE-4A99-8599-429D097DBBE8}"/>
              </a:ext>
            </a:extLst>
          </p:cNvPr>
          <p:cNvSpPr txBox="1"/>
          <p:nvPr/>
        </p:nvSpPr>
        <p:spPr>
          <a:xfrm>
            <a:off x="1732329" y="9232900"/>
            <a:ext cx="38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badmintoncvl@bad.fr – 06 00 00 00 00</a:t>
            </a:r>
          </a:p>
        </p:txBody>
      </p:sp>
    </p:spTree>
    <p:extLst>
      <p:ext uri="{BB962C8B-B14F-4D97-AF65-F5344CB8AC3E}">
        <p14:creationId xmlns:p14="http://schemas.microsoft.com/office/powerpoint/2010/main" val="2125188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174</Words>
  <Application>Microsoft Office PowerPoint</Application>
  <PresentationFormat>Format A4 (210 x 297 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Ernotte</dc:creator>
  <cp:lastModifiedBy>Fanny Ernotte</cp:lastModifiedBy>
  <cp:revision>4</cp:revision>
  <dcterms:created xsi:type="dcterms:W3CDTF">2021-05-07T14:23:11Z</dcterms:created>
  <dcterms:modified xsi:type="dcterms:W3CDTF">2021-05-07T14:58:29Z</dcterms:modified>
</cp:coreProperties>
</file>