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0024"/>
    <a:srgbClr val="F4C101"/>
    <a:srgbClr val="EB54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255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92F5-9825-4132-ABB4-D38E4BDD3A3A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254F0-073D-4F6E-B09C-7199C1FA87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3730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92F5-9825-4132-ABB4-D38E4BDD3A3A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254F0-073D-4F6E-B09C-7199C1FA87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8462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92F5-9825-4132-ABB4-D38E4BDD3A3A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254F0-073D-4F6E-B09C-7199C1FA87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9217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92F5-9825-4132-ABB4-D38E4BDD3A3A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254F0-073D-4F6E-B09C-7199C1FA87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4648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92F5-9825-4132-ABB4-D38E4BDD3A3A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254F0-073D-4F6E-B09C-7199C1FA87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1972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92F5-9825-4132-ABB4-D38E4BDD3A3A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254F0-073D-4F6E-B09C-7199C1FA87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795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92F5-9825-4132-ABB4-D38E4BDD3A3A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254F0-073D-4F6E-B09C-7199C1FA87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9229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92F5-9825-4132-ABB4-D38E4BDD3A3A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254F0-073D-4F6E-B09C-7199C1FA87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1288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92F5-9825-4132-ABB4-D38E4BDD3A3A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254F0-073D-4F6E-B09C-7199C1FA87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3383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92F5-9825-4132-ABB4-D38E4BDD3A3A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254F0-073D-4F6E-B09C-7199C1FA87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0851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92F5-9825-4132-ABB4-D38E4BDD3A3A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254F0-073D-4F6E-B09C-7199C1FA87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3532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392F5-9825-4132-ABB4-D38E4BDD3A3A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254F0-073D-4F6E-B09C-7199C1FA87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6253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0B39406E-0FF6-456E-AFDD-AF0115407A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FE8070F-02B2-4F7E-B36F-FFCE39BE6190}"/>
              </a:ext>
            </a:extLst>
          </p:cNvPr>
          <p:cNvSpPr txBox="1"/>
          <p:nvPr/>
        </p:nvSpPr>
        <p:spPr>
          <a:xfrm>
            <a:off x="1885951" y="635000"/>
            <a:ext cx="3086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i="1" dirty="0">
                <a:solidFill>
                  <a:schemeClr val="bg1"/>
                </a:solidFill>
              </a:rPr>
              <a:t>COMITE D’INDRE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7A2B234-F8DE-47E6-8C62-F6649BF2A201}"/>
              </a:ext>
            </a:extLst>
          </p:cNvPr>
          <p:cNvSpPr txBox="1"/>
          <p:nvPr/>
        </p:nvSpPr>
        <p:spPr>
          <a:xfrm>
            <a:off x="1885950" y="1280755"/>
            <a:ext cx="3086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>
                <a:solidFill>
                  <a:srgbClr val="E00024"/>
                </a:solidFill>
              </a:rPr>
              <a:t>ADRESSE POSTALE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E94B783F-F0E9-4ED8-A8BB-652A9A9C540C}"/>
              </a:ext>
            </a:extLst>
          </p:cNvPr>
          <p:cNvSpPr txBox="1"/>
          <p:nvPr/>
        </p:nvSpPr>
        <p:spPr>
          <a:xfrm>
            <a:off x="1358900" y="2235200"/>
            <a:ext cx="414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ORGANISE PAR BADMINTON -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2E7767A2-F3EC-42F7-B466-494D72FA86FB}"/>
              </a:ext>
            </a:extLst>
          </p:cNvPr>
          <p:cNvSpPr txBox="1"/>
          <p:nvPr/>
        </p:nvSpPr>
        <p:spPr>
          <a:xfrm>
            <a:off x="1714500" y="3992265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AIR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36C1A868-F649-4F65-B10B-88B06D15BADD}"/>
              </a:ext>
            </a:extLst>
          </p:cNvPr>
          <p:cNvSpPr txBox="1"/>
          <p:nvPr/>
        </p:nvSpPr>
        <p:spPr>
          <a:xfrm>
            <a:off x="1714500" y="4566334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ea typeface="Tahoma" panose="020B0604030504040204" pitchFamily="34" charset="0"/>
                <a:cs typeface="Tahoma" panose="020B0604030504040204" pitchFamily="34" charset="0"/>
              </a:rPr>
              <a:t>BADMINTON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EDEE730D-C9DC-49FD-BAB3-20C90DE5EDBE}"/>
              </a:ext>
            </a:extLst>
          </p:cNvPr>
          <p:cNvSpPr txBox="1"/>
          <p:nvPr/>
        </p:nvSpPr>
        <p:spPr>
          <a:xfrm>
            <a:off x="1358900" y="6433065"/>
            <a:ext cx="414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i="1" spc="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CENTRE-VAL DE LOIRE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4D9A2AAF-F94F-4150-AFFF-0F5A0B58DC94}"/>
              </a:ext>
            </a:extLst>
          </p:cNvPr>
          <p:cNvSpPr txBox="1"/>
          <p:nvPr/>
        </p:nvSpPr>
        <p:spPr>
          <a:xfrm>
            <a:off x="1358900" y="7116803"/>
            <a:ext cx="414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E000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 H – 20 H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6473DF11-D551-47BC-AE02-66A59777FBA7}"/>
              </a:ext>
            </a:extLst>
          </p:cNvPr>
          <p:cNvSpPr txBox="1"/>
          <p:nvPr/>
        </p:nvSpPr>
        <p:spPr>
          <a:xfrm>
            <a:off x="1885950" y="7670800"/>
            <a:ext cx="3086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spc="300" dirty="0">
                <a:solidFill>
                  <a:schemeClr val="bg1"/>
                </a:solidFill>
              </a:rPr>
              <a:t>23 JUILLET 2021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49E5B9A9-868D-4284-80A2-87BC4D2260E1}"/>
              </a:ext>
            </a:extLst>
          </p:cNvPr>
          <p:cNvSpPr txBox="1"/>
          <p:nvPr/>
        </p:nvSpPr>
        <p:spPr>
          <a:xfrm>
            <a:off x="1800225" y="9364186"/>
            <a:ext cx="3257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badminton@cvl.fr  - 06 00 00 00 00</a:t>
            </a:r>
          </a:p>
        </p:txBody>
      </p:sp>
    </p:spTree>
    <p:extLst>
      <p:ext uri="{BB962C8B-B14F-4D97-AF65-F5344CB8AC3E}">
        <p14:creationId xmlns:p14="http://schemas.microsoft.com/office/powerpoint/2010/main" val="3076668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383B1361-31B5-480C-A12E-E5F586981A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FFD3912A-2701-4602-A1E1-0E4C77213E6A}"/>
              </a:ext>
            </a:extLst>
          </p:cNvPr>
          <p:cNvSpPr txBox="1"/>
          <p:nvPr/>
        </p:nvSpPr>
        <p:spPr>
          <a:xfrm>
            <a:off x="1714500" y="3651934"/>
            <a:ext cx="342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b="1" i="1" spc="300" dirty="0">
                <a:ea typeface="Tahoma" panose="020B0604030504040204" pitchFamily="34" charset="0"/>
                <a:cs typeface="Tahoma" panose="020B0604030504040204" pitchFamily="34" charset="0"/>
              </a:rPr>
              <a:t>REPRISE…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FF6D791C-B292-4398-A876-87DA0218F7F6}"/>
              </a:ext>
            </a:extLst>
          </p:cNvPr>
          <p:cNvSpPr txBox="1"/>
          <p:nvPr/>
        </p:nvSpPr>
        <p:spPr>
          <a:xfrm>
            <a:off x="1885950" y="7567255"/>
            <a:ext cx="3086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i="1" dirty="0"/>
              <a:t>- ADRESSE POSTALE -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DF00BFF0-6C31-46D9-BA89-F1E13C519B3C}"/>
              </a:ext>
            </a:extLst>
          </p:cNvPr>
          <p:cNvSpPr txBox="1"/>
          <p:nvPr/>
        </p:nvSpPr>
        <p:spPr>
          <a:xfrm>
            <a:off x="1885950" y="8306315"/>
            <a:ext cx="3086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spc="300" dirty="0">
                <a:solidFill>
                  <a:schemeClr val="bg1"/>
                </a:solidFill>
              </a:rPr>
              <a:t>23 JUILLET 2021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6660A1DA-39B2-42FA-A6C0-BAFC21605187}"/>
              </a:ext>
            </a:extLst>
          </p:cNvPr>
          <p:cNvSpPr txBox="1"/>
          <p:nvPr/>
        </p:nvSpPr>
        <p:spPr>
          <a:xfrm>
            <a:off x="1800225" y="9364186"/>
            <a:ext cx="3257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chemeClr val="bg1"/>
                </a:solidFill>
              </a:rPr>
              <a:t>badminton@cvl.fr  - 06 00 00 00 00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A776E02D-1E48-40A3-9071-0617E5985F5F}"/>
              </a:ext>
            </a:extLst>
          </p:cNvPr>
          <p:cNvSpPr txBox="1"/>
          <p:nvPr/>
        </p:nvSpPr>
        <p:spPr>
          <a:xfrm>
            <a:off x="1885950" y="812800"/>
            <a:ext cx="3086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i="1" dirty="0">
                <a:solidFill>
                  <a:schemeClr val="bg1"/>
                </a:solidFill>
              </a:rPr>
              <a:t>COMITE D’INDRE</a:t>
            </a:r>
          </a:p>
        </p:txBody>
      </p:sp>
    </p:spTree>
    <p:extLst>
      <p:ext uri="{BB962C8B-B14F-4D97-AF65-F5344CB8AC3E}">
        <p14:creationId xmlns:p14="http://schemas.microsoft.com/office/powerpoint/2010/main" val="61522983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</TotalTime>
  <Words>55</Words>
  <Application>Microsoft Office PowerPoint</Application>
  <PresentationFormat>Format A4 (210 x 297 mm)</PresentationFormat>
  <Paragraphs>14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Fanny Ernotte</dc:creator>
  <cp:lastModifiedBy>Fanny Ernotte</cp:lastModifiedBy>
  <cp:revision>11</cp:revision>
  <dcterms:created xsi:type="dcterms:W3CDTF">2021-06-07T13:55:23Z</dcterms:created>
  <dcterms:modified xsi:type="dcterms:W3CDTF">2021-06-07T15:23:54Z</dcterms:modified>
</cp:coreProperties>
</file>