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16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06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87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19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8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5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0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2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19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00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72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207434-F9B3-4870-B436-7BEADA48106E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F84E93-6574-4280-AE71-52928E8E1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3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capture d’écran, graphisme, Police&#10;&#10;Description générée automatiquement">
            <a:extLst>
              <a:ext uri="{FF2B5EF4-FFF2-40B4-BE49-F238E27FC236}">
                <a16:creationId xmlns:a16="http://schemas.microsoft.com/office/drawing/2014/main" id="{F6DA8BA5-9075-5658-CA45-E6DBF8DED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10"/>
            <a:ext cx="18288001" cy="10287001"/>
          </a:xfrm>
          <a:prstGeom prst="rect">
            <a:avLst/>
          </a:prstGeom>
        </p:spPr>
      </p:pic>
      <p:sp>
        <p:nvSpPr>
          <p:cNvPr id="7" name="ZoneTexte 5">
            <a:extLst>
              <a:ext uri="{FF2B5EF4-FFF2-40B4-BE49-F238E27FC236}">
                <a16:creationId xmlns:a16="http://schemas.microsoft.com/office/drawing/2014/main" id="{C2F92436-3C27-A824-F79D-4AF09D63C1FF}"/>
              </a:ext>
            </a:extLst>
          </p:cNvPr>
          <p:cNvSpPr txBox="1"/>
          <p:nvPr/>
        </p:nvSpPr>
        <p:spPr>
          <a:xfrm>
            <a:off x="10964163" y="5597201"/>
            <a:ext cx="6091201" cy="4737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35" b="1" dirty="0"/>
              <a:t>Indiquez le nom de votre association</a:t>
            </a:r>
          </a:p>
        </p:txBody>
      </p:sp>
      <p:sp>
        <p:nvSpPr>
          <p:cNvPr id="8" name="ZoneTexte 6">
            <a:extLst>
              <a:ext uri="{FF2B5EF4-FFF2-40B4-BE49-F238E27FC236}">
                <a16:creationId xmlns:a16="http://schemas.microsoft.com/office/drawing/2014/main" id="{5ABC577C-2212-3380-E622-869374ACFE6D}"/>
              </a:ext>
            </a:extLst>
          </p:cNvPr>
          <p:cNvSpPr txBox="1"/>
          <p:nvPr/>
        </p:nvSpPr>
        <p:spPr>
          <a:xfrm>
            <a:off x="11684032" y="6370872"/>
            <a:ext cx="4596087" cy="7271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29" dirty="0"/>
              <a:t>Indiquez votre adresse :</a:t>
            </a:r>
          </a:p>
          <a:p>
            <a:pPr algn="ctr"/>
            <a:r>
              <a:rPr lang="fr-FR" sz="2029" dirty="0"/>
              <a:t>Gymnase – Code postal</a:t>
            </a:r>
          </a:p>
        </p:txBody>
      </p:sp>
      <p:sp>
        <p:nvSpPr>
          <p:cNvPr id="9" name="ZoneTexte 7">
            <a:extLst>
              <a:ext uri="{FF2B5EF4-FFF2-40B4-BE49-F238E27FC236}">
                <a16:creationId xmlns:a16="http://schemas.microsoft.com/office/drawing/2014/main" id="{F9E831F5-68B1-0FA6-9AA2-A2E9E584A146}"/>
              </a:ext>
            </a:extLst>
          </p:cNvPr>
          <p:cNvSpPr txBox="1"/>
          <p:nvPr/>
        </p:nvSpPr>
        <p:spPr>
          <a:xfrm>
            <a:off x="11684032" y="7336399"/>
            <a:ext cx="4596087" cy="4104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29" dirty="0"/>
              <a:t>Indiquez vos coordonnées</a:t>
            </a:r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C41D071E-3BB3-215C-AB7B-8E9772F0DC1D}"/>
              </a:ext>
            </a:extLst>
          </p:cNvPr>
          <p:cNvSpPr txBox="1"/>
          <p:nvPr/>
        </p:nvSpPr>
        <p:spPr>
          <a:xfrm>
            <a:off x="2286000" y="5669951"/>
            <a:ext cx="5292365" cy="4104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29" dirty="0"/>
              <a:t>Indiquez la date : Du 1</a:t>
            </a:r>
            <a:r>
              <a:rPr lang="fr-FR" sz="2029" baseline="30000" dirty="0"/>
              <a:t>er</a:t>
            </a:r>
            <a:r>
              <a:rPr lang="fr-FR" sz="2029" dirty="0"/>
              <a:t> mai au 30 août 2024</a:t>
            </a:r>
          </a:p>
        </p:txBody>
      </p:sp>
    </p:spTree>
    <p:extLst>
      <p:ext uri="{BB962C8B-B14F-4D97-AF65-F5344CB8AC3E}">
        <p14:creationId xmlns:p14="http://schemas.microsoft.com/office/powerpoint/2010/main" val="16802341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28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Ernotte</dc:creator>
  <cp:lastModifiedBy>Fanny Ernotte</cp:lastModifiedBy>
  <cp:revision>2</cp:revision>
  <dcterms:created xsi:type="dcterms:W3CDTF">2024-04-19T09:37:57Z</dcterms:created>
  <dcterms:modified xsi:type="dcterms:W3CDTF">2024-04-19T10:02:38Z</dcterms:modified>
</cp:coreProperties>
</file>