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90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49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37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77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31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21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78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53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6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58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80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5633E2-FFF7-413E-A568-2FC2385657B9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EB6910-B011-4726-BC71-A78A52917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88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sme, Police&#10;&#10;Description générée automatiquement">
            <a:extLst>
              <a:ext uri="{FF2B5EF4-FFF2-40B4-BE49-F238E27FC236}">
                <a16:creationId xmlns:a16="http://schemas.microsoft.com/office/drawing/2014/main" id="{98F85032-A682-D19C-2DE2-1ACABB822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0" cy="1069090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2F92436-3C27-A824-F79D-4AF09D63C1FF}"/>
              </a:ext>
            </a:extLst>
          </p:cNvPr>
          <p:cNvSpPr txBox="1"/>
          <p:nvPr/>
        </p:nvSpPr>
        <p:spPr>
          <a:xfrm>
            <a:off x="2904646" y="7709793"/>
            <a:ext cx="446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Indiquez le nom de votre association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ABC577C-2212-3380-E622-869374ACFE6D}"/>
              </a:ext>
            </a:extLst>
          </p:cNvPr>
          <p:cNvSpPr txBox="1"/>
          <p:nvPr/>
        </p:nvSpPr>
        <p:spPr>
          <a:xfrm>
            <a:off x="3635825" y="8249174"/>
            <a:ext cx="30062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Indiquez votre adresse :</a:t>
            </a:r>
          </a:p>
          <a:p>
            <a:pPr algn="ctr"/>
            <a:r>
              <a:rPr lang="fr-FR" sz="1600" dirty="0"/>
              <a:t>Gymnase – Code postal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E831F5-68B1-0FA6-9AA2-A2E9E584A146}"/>
              </a:ext>
            </a:extLst>
          </p:cNvPr>
          <p:cNvSpPr txBox="1"/>
          <p:nvPr/>
        </p:nvSpPr>
        <p:spPr>
          <a:xfrm>
            <a:off x="3635825" y="8904260"/>
            <a:ext cx="29895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Indiquez vos coordonnées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41D071E-3BB3-215C-AB7B-8E9772F0DC1D}"/>
              </a:ext>
            </a:extLst>
          </p:cNvPr>
          <p:cNvSpPr txBox="1"/>
          <p:nvPr/>
        </p:nvSpPr>
        <p:spPr>
          <a:xfrm rot="20941331">
            <a:off x="5168094" y="5920251"/>
            <a:ext cx="13461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Du 1</a:t>
            </a:r>
            <a:r>
              <a:rPr lang="fr-FR" sz="1400" baseline="30000" dirty="0"/>
              <a:t>er</a:t>
            </a:r>
            <a:r>
              <a:rPr lang="fr-FR" sz="1400" dirty="0"/>
              <a:t> mai au </a:t>
            </a:r>
          </a:p>
          <a:p>
            <a:pPr algn="ctr"/>
            <a:r>
              <a:rPr lang="fr-FR" sz="1400" dirty="0"/>
              <a:t>30 août 2024</a:t>
            </a:r>
          </a:p>
        </p:txBody>
      </p:sp>
    </p:spTree>
    <p:extLst>
      <p:ext uri="{BB962C8B-B14F-4D97-AF65-F5344CB8AC3E}">
        <p14:creationId xmlns:p14="http://schemas.microsoft.com/office/powerpoint/2010/main" val="1344509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24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Ernotte</dc:creator>
  <cp:lastModifiedBy>Fanny Ernotte</cp:lastModifiedBy>
  <cp:revision>2</cp:revision>
  <dcterms:created xsi:type="dcterms:W3CDTF">2024-04-18T14:45:24Z</dcterms:created>
  <dcterms:modified xsi:type="dcterms:W3CDTF">2024-04-19T09:30:16Z</dcterms:modified>
</cp:coreProperties>
</file>