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19C"/>
    <a:srgbClr val="EA5493"/>
    <a:srgbClr val="0385B7"/>
    <a:srgbClr val="E00024"/>
    <a:srgbClr val="5AB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2F20B-A1C0-4EB0-9A51-B3E2E520BAA5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2D995-D22B-4DB6-8DA3-DF7E56A8A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1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4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61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40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7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9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00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42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73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5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26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ED57-683A-4BA8-ADA9-1EA43C1BD572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3D94-B39A-4FC4-AE9B-2804F9276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6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D6537E0-DF53-4527-809B-52F06A2D6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8E2F703-7C3B-41A1-AF0D-4A29EC2F39C4}"/>
              </a:ext>
            </a:extLst>
          </p:cNvPr>
          <p:cNvSpPr txBox="1"/>
          <p:nvPr/>
        </p:nvSpPr>
        <p:spPr>
          <a:xfrm>
            <a:off x="1930400" y="7636802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spc="600" dirty="0">
                <a:solidFill>
                  <a:schemeClr val="bg1"/>
                </a:solidFill>
              </a:rPr>
              <a:t>VILLE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36369D3-BB8C-4A19-9837-2E94DA09E1A4}"/>
              </a:ext>
            </a:extLst>
          </p:cNvPr>
          <p:cNvSpPr txBox="1"/>
          <p:nvPr/>
        </p:nvSpPr>
        <p:spPr>
          <a:xfrm>
            <a:off x="1889310" y="8617469"/>
            <a:ext cx="3346327" cy="3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badmintoncvl@bad.fr – 06 00 00 00 00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2E993B1-5310-4720-AE28-0DFD713A07E3}"/>
              </a:ext>
            </a:extLst>
          </p:cNvPr>
          <p:cNvSpPr txBox="1"/>
          <p:nvPr/>
        </p:nvSpPr>
        <p:spPr>
          <a:xfrm>
            <a:off x="0" y="7359803"/>
            <a:ext cx="69469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500" dirty="0">
                <a:solidFill>
                  <a:srgbClr val="EA5493"/>
                </a:solidFill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LA JOURNÉE DU BAD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DB5A1F2-493D-43E0-B61A-C87B41FAE201}"/>
              </a:ext>
            </a:extLst>
          </p:cNvPr>
          <p:cNvSpPr/>
          <p:nvPr/>
        </p:nvSpPr>
        <p:spPr>
          <a:xfrm>
            <a:off x="3628414" y="9252050"/>
            <a:ext cx="1235686" cy="309202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comité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64C869-601B-4C1B-B9FF-BC70D91211A6}"/>
              </a:ext>
            </a:extLst>
          </p:cNvPr>
          <p:cNvSpPr/>
          <p:nvPr/>
        </p:nvSpPr>
        <p:spPr>
          <a:xfrm>
            <a:off x="5048921" y="9252500"/>
            <a:ext cx="1235686" cy="309201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club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3BA0911-C0BE-41E3-9058-407F9B024FC3}"/>
              </a:ext>
            </a:extLst>
          </p:cNvPr>
          <p:cNvSpPr txBox="1"/>
          <p:nvPr/>
        </p:nvSpPr>
        <p:spPr>
          <a:xfrm>
            <a:off x="1863113" y="6812162"/>
            <a:ext cx="353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TOUT LE MONDE EST INVITÉ !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C59045E-F0EC-4691-A457-CE8CA5722C44}"/>
              </a:ext>
            </a:extLst>
          </p:cNvPr>
          <p:cNvSpPr txBox="1"/>
          <p:nvPr/>
        </p:nvSpPr>
        <p:spPr>
          <a:xfrm>
            <a:off x="381000" y="8265491"/>
            <a:ext cx="6117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0385B7"/>
                </a:solidFill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15/02/2022 – A PARTIR DE 14H – PLACE DU BAD VILLE</a:t>
            </a:r>
          </a:p>
        </p:txBody>
      </p:sp>
    </p:spTree>
    <p:extLst>
      <p:ext uri="{BB962C8B-B14F-4D97-AF65-F5344CB8AC3E}">
        <p14:creationId xmlns:p14="http://schemas.microsoft.com/office/powerpoint/2010/main" val="88573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EE248CA-468D-45E4-AD94-D6D9FC0A0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-21272"/>
            <a:ext cx="6858000" cy="992727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8E2F703-7C3B-41A1-AF0D-4A29EC2F39C4}"/>
              </a:ext>
            </a:extLst>
          </p:cNvPr>
          <p:cNvSpPr txBox="1"/>
          <p:nvPr/>
        </p:nvSpPr>
        <p:spPr>
          <a:xfrm>
            <a:off x="1930400" y="7636802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spc="600" dirty="0">
                <a:solidFill>
                  <a:schemeClr val="bg1"/>
                </a:solidFill>
              </a:rPr>
              <a:t>VILLE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36369D3-BB8C-4A19-9837-2E94DA09E1A4}"/>
              </a:ext>
            </a:extLst>
          </p:cNvPr>
          <p:cNvSpPr txBox="1"/>
          <p:nvPr/>
        </p:nvSpPr>
        <p:spPr>
          <a:xfrm>
            <a:off x="266700" y="8301410"/>
            <a:ext cx="629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badmintoncvl@bad.fr – 06 00 00 00 00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2E993B1-5310-4720-AE28-0DFD713A07E3}"/>
              </a:ext>
            </a:extLst>
          </p:cNvPr>
          <p:cNvSpPr txBox="1"/>
          <p:nvPr/>
        </p:nvSpPr>
        <p:spPr>
          <a:xfrm>
            <a:off x="-12700" y="7297069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5A519C"/>
                </a:solidFill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CLUB DE BADMINTON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DB5A1F2-493D-43E0-B61A-C87B41FAE201}"/>
              </a:ext>
            </a:extLst>
          </p:cNvPr>
          <p:cNvSpPr/>
          <p:nvPr/>
        </p:nvSpPr>
        <p:spPr>
          <a:xfrm>
            <a:off x="3628414" y="9281522"/>
            <a:ext cx="1235686" cy="307777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comité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64C869-601B-4C1B-B9FF-BC70D91211A6}"/>
              </a:ext>
            </a:extLst>
          </p:cNvPr>
          <p:cNvSpPr/>
          <p:nvPr/>
        </p:nvSpPr>
        <p:spPr>
          <a:xfrm>
            <a:off x="5059056" y="9281521"/>
            <a:ext cx="1235686" cy="307778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club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72393B6-FE7D-4D2C-8F58-CB9A8B2B5F0E}"/>
              </a:ext>
            </a:extLst>
          </p:cNvPr>
          <p:cNvSpPr txBox="1"/>
          <p:nvPr/>
        </p:nvSpPr>
        <p:spPr>
          <a:xfrm>
            <a:off x="646417" y="6828921"/>
            <a:ext cx="56483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15/02/2022 – A PARTIR DE 14H – PLACE DU BAD VILLE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9D779AF-285F-4B13-9CDE-E89D2A8DD2CD}"/>
              </a:ext>
            </a:extLst>
          </p:cNvPr>
          <p:cNvSpPr txBox="1"/>
          <p:nvPr/>
        </p:nvSpPr>
        <p:spPr>
          <a:xfrm>
            <a:off x="330200" y="7855876"/>
            <a:ext cx="6337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5A519C"/>
                </a:solidFill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PLACE DU BAD - VILLE</a:t>
            </a:r>
          </a:p>
        </p:txBody>
      </p:sp>
    </p:spTree>
    <p:extLst>
      <p:ext uri="{BB962C8B-B14F-4D97-AF65-F5344CB8AC3E}">
        <p14:creationId xmlns:p14="http://schemas.microsoft.com/office/powerpoint/2010/main" val="130957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95417A0-B389-4638-B71D-98CB12FFC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8E2F703-7C3B-41A1-AF0D-4A29EC2F39C4}"/>
              </a:ext>
            </a:extLst>
          </p:cNvPr>
          <p:cNvSpPr txBox="1"/>
          <p:nvPr/>
        </p:nvSpPr>
        <p:spPr>
          <a:xfrm>
            <a:off x="1930400" y="7636802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spc="600" dirty="0">
                <a:solidFill>
                  <a:schemeClr val="bg1"/>
                </a:solidFill>
              </a:rPr>
              <a:t>VILLE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36369D3-BB8C-4A19-9837-2E94DA09E1A4}"/>
              </a:ext>
            </a:extLst>
          </p:cNvPr>
          <p:cNvSpPr txBox="1"/>
          <p:nvPr/>
        </p:nvSpPr>
        <p:spPr>
          <a:xfrm>
            <a:off x="1800285" y="8313910"/>
            <a:ext cx="3346327" cy="3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badmintoncvl@bad.fr – 06 00 00 00 00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2E993B1-5310-4720-AE28-0DFD713A07E3}"/>
              </a:ext>
            </a:extLst>
          </p:cNvPr>
          <p:cNvSpPr txBox="1"/>
          <p:nvPr/>
        </p:nvSpPr>
        <p:spPr>
          <a:xfrm>
            <a:off x="44449" y="7296136"/>
            <a:ext cx="685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dirty="0">
                <a:solidFill>
                  <a:srgbClr val="FF0000"/>
                </a:solidFill>
                <a:latin typeface="League Spartan" panose="00000800000000000000" pitchFamily="50" charset="0"/>
                <a:ea typeface="Tahoma" panose="020B0604030504040204" pitchFamily="34" charset="0"/>
                <a:cs typeface="Tahoma" panose="020B0604030504040204" pitchFamily="34" charset="0"/>
              </a:rPr>
              <a:t>TOURNOI DE BADMINTON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DB5A1F2-493D-43E0-B61A-C87B41FAE201}"/>
              </a:ext>
            </a:extLst>
          </p:cNvPr>
          <p:cNvSpPr/>
          <p:nvPr/>
        </p:nvSpPr>
        <p:spPr>
          <a:xfrm>
            <a:off x="3628414" y="9226285"/>
            <a:ext cx="1235686" cy="309201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comité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64C869-601B-4C1B-B9FF-BC70D91211A6}"/>
              </a:ext>
            </a:extLst>
          </p:cNvPr>
          <p:cNvSpPr/>
          <p:nvPr/>
        </p:nvSpPr>
        <p:spPr>
          <a:xfrm>
            <a:off x="5122556" y="9226285"/>
            <a:ext cx="1235686" cy="309201"/>
          </a:xfrm>
          <a:prstGeom prst="roundRect">
            <a:avLst/>
          </a:prstGeom>
          <a:solidFill>
            <a:schemeClr val="bg1"/>
          </a:solidFill>
          <a:ln>
            <a:solidFill>
              <a:srgbClr val="0385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Logo club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F31AAE-12D0-45D9-890D-5D4EA31A8F3B}"/>
              </a:ext>
            </a:extLst>
          </p:cNvPr>
          <p:cNvSpPr txBox="1"/>
          <p:nvPr/>
        </p:nvSpPr>
        <p:spPr>
          <a:xfrm>
            <a:off x="393700" y="6820854"/>
            <a:ext cx="6159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Niveau N à P</a:t>
            </a:r>
            <a:endParaRPr lang="fr-FR" sz="1800" b="1" dirty="0">
              <a:solidFill>
                <a:schemeClr val="bg1"/>
              </a:solidFill>
              <a:latin typeface="Segoe UI Light" panose="020B0502040204020203" pitchFamily="34" charset="0"/>
              <a:ea typeface="Tahom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8CBC709-45EC-432A-B2E5-C58CE3EE377B}"/>
              </a:ext>
            </a:extLst>
          </p:cNvPr>
          <p:cNvSpPr txBox="1"/>
          <p:nvPr/>
        </p:nvSpPr>
        <p:spPr>
          <a:xfrm>
            <a:off x="393700" y="7789322"/>
            <a:ext cx="6159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solidFill>
                  <a:srgbClr val="E000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15/02/2022 – A PARTIR DE 14H – PLACE DU BAD VILLE</a:t>
            </a:r>
          </a:p>
        </p:txBody>
      </p:sp>
    </p:spTree>
    <p:extLst>
      <p:ext uri="{BB962C8B-B14F-4D97-AF65-F5344CB8AC3E}">
        <p14:creationId xmlns:p14="http://schemas.microsoft.com/office/powerpoint/2010/main" val="3518341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106</Words>
  <Application>Microsoft Office PowerPoint</Application>
  <PresentationFormat>Format A4 (210 x 297 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League Spartan</vt:lpstr>
      <vt:lpstr>Segoe UI Light</vt:lpstr>
      <vt:lpstr>Tahoma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Ernotte</dc:creator>
  <cp:lastModifiedBy>Fanny Ernotte</cp:lastModifiedBy>
  <cp:revision>7</cp:revision>
  <dcterms:created xsi:type="dcterms:W3CDTF">2021-05-07T14:23:11Z</dcterms:created>
  <dcterms:modified xsi:type="dcterms:W3CDTF">2022-01-05T21:38:01Z</dcterms:modified>
</cp:coreProperties>
</file>