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19C"/>
    <a:srgbClr val="E00024"/>
    <a:srgbClr val="EA5493"/>
    <a:srgbClr val="F3C100"/>
    <a:srgbClr val="5ABC2A"/>
    <a:srgbClr val="5A519C"/>
    <a:srgbClr val="038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2F20B-A1C0-4EB0-9A51-B3E2E520BAA5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2D995-D22B-4DB6-8DA3-DF7E56A8A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1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74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61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40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7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9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00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42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73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5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1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26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6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31194D22-CE4D-4C8B-92E1-789A08F9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36369D3-BB8C-4A19-9837-2E94DA09E1A4}"/>
              </a:ext>
            </a:extLst>
          </p:cNvPr>
          <p:cNvSpPr txBox="1"/>
          <p:nvPr/>
        </p:nvSpPr>
        <p:spPr>
          <a:xfrm>
            <a:off x="2724147" y="8556435"/>
            <a:ext cx="3346327" cy="3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badmintoncvl@bad</a:t>
            </a:r>
            <a:r>
              <a:rPr lang="fr-F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2E993B1-5310-4720-AE28-0DFD713A07E3}"/>
              </a:ext>
            </a:extLst>
          </p:cNvPr>
          <p:cNvSpPr txBox="1"/>
          <p:nvPr/>
        </p:nvSpPr>
        <p:spPr>
          <a:xfrm>
            <a:off x="508000" y="1349565"/>
            <a:ext cx="421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3C100"/>
                </a:solidFill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BAD</a:t>
            </a:r>
          </a:p>
          <a:p>
            <a:r>
              <a:rPr lang="fr-FR" sz="6000" dirty="0">
                <a:solidFill>
                  <a:srgbClr val="F3C100"/>
                </a:solidFill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MINTON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DB5A1F2-493D-43E0-B61A-C87B41FAE201}"/>
              </a:ext>
            </a:extLst>
          </p:cNvPr>
          <p:cNvSpPr/>
          <p:nvPr/>
        </p:nvSpPr>
        <p:spPr>
          <a:xfrm>
            <a:off x="5139713" y="9045194"/>
            <a:ext cx="1235686" cy="461665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comité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64C869-601B-4C1B-B9FF-BC70D91211A6}"/>
              </a:ext>
            </a:extLst>
          </p:cNvPr>
          <p:cNvSpPr/>
          <p:nvPr/>
        </p:nvSpPr>
        <p:spPr>
          <a:xfrm>
            <a:off x="4906656" y="2088228"/>
            <a:ext cx="1235686" cy="461665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club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2071819-0543-49BB-ADC9-BCBF6B1685FC}"/>
              </a:ext>
            </a:extLst>
          </p:cNvPr>
          <p:cNvSpPr txBox="1"/>
          <p:nvPr/>
        </p:nvSpPr>
        <p:spPr>
          <a:xfrm>
            <a:off x="507999" y="590625"/>
            <a:ext cx="4356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u="none" strike="noStrike" dirty="0">
                <a:solidFill>
                  <a:srgbClr val="2CB9EC"/>
                </a:solidFill>
                <a:effectLst/>
              </a:rPr>
              <a:t>SÉANCES JEUNES TOUS LES MERCREDIS</a:t>
            </a:r>
            <a:endParaRPr lang="fr-FR" sz="1800" b="1" dirty="0">
              <a:solidFill>
                <a:schemeClr val="bg1"/>
              </a:solidFill>
              <a:latin typeface="Segoe UI Light" panose="020B0502040204020203" pitchFamily="34" charset="0"/>
              <a:ea typeface="Tahom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F1D8605-04AC-4E45-ABEF-AAE1C83B48A9}"/>
              </a:ext>
            </a:extLst>
          </p:cNvPr>
          <p:cNvSpPr txBox="1"/>
          <p:nvPr/>
        </p:nvSpPr>
        <p:spPr>
          <a:xfrm>
            <a:off x="507999" y="3776235"/>
            <a:ext cx="3530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i="0" u="none" strike="noStrike" dirty="0">
                <a:solidFill>
                  <a:srgbClr val="2CB9EC"/>
                </a:solidFill>
                <a:effectLst/>
              </a:rPr>
              <a:t>DE 14 H </a:t>
            </a:r>
            <a:r>
              <a:rPr lang="fr-FR" sz="2800" b="1" i="0" u="none" strike="noStrike" dirty="0">
                <a:solidFill>
                  <a:srgbClr val="2CB9EC"/>
                </a:solidFill>
                <a:effectLst/>
              </a:rPr>
              <a:t>À</a:t>
            </a:r>
            <a:r>
              <a:rPr lang="pt-BR" sz="2600" b="1" i="0" u="none" strike="noStrike" dirty="0">
                <a:solidFill>
                  <a:srgbClr val="2CB9EC"/>
                </a:solidFill>
                <a:effectLst/>
              </a:rPr>
              <a:t> 16 H</a:t>
            </a:r>
            <a:endParaRPr lang="fr-FR" sz="26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53CBB42-31A3-41A5-82FD-C19198529405}"/>
              </a:ext>
            </a:extLst>
          </p:cNvPr>
          <p:cNvSpPr txBox="1"/>
          <p:nvPr/>
        </p:nvSpPr>
        <p:spPr>
          <a:xfrm>
            <a:off x="507999" y="4221702"/>
            <a:ext cx="43560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u="none" strike="noStrike" dirty="0">
                <a:solidFill>
                  <a:srgbClr val="F3C100"/>
                </a:solidFill>
                <a:effectLst/>
              </a:rPr>
              <a:t>06 00 16 17 18</a:t>
            </a:r>
          </a:p>
          <a:p>
            <a:r>
              <a:rPr lang="fr-FR" dirty="0">
                <a:solidFill>
                  <a:srgbClr val="F3C100"/>
                </a:solidFill>
                <a:ea typeface="Tahoma" panose="020B0604030504040204" pitchFamily="34" charset="0"/>
                <a:cs typeface="Segoe UI Light" panose="020B0502040204020203" pitchFamily="34" charset="0"/>
              </a:rPr>
              <a:t>5 avenue du sport</a:t>
            </a:r>
          </a:p>
          <a:p>
            <a:r>
              <a:rPr lang="fr-FR" dirty="0">
                <a:solidFill>
                  <a:srgbClr val="F3C100"/>
                </a:solidFill>
                <a:ea typeface="Tahoma" panose="020B0604030504040204" pitchFamily="34" charset="0"/>
                <a:cs typeface="Segoe UI Light" panose="020B0502040204020203" pitchFamily="34" charset="0"/>
              </a:rPr>
              <a:t>36 000 Ville</a:t>
            </a:r>
          </a:p>
        </p:txBody>
      </p:sp>
    </p:spTree>
    <p:extLst>
      <p:ext uri="{BB962C8B-B14F-4D97-AF65-F5344CB8AC3E}">
        <p14:creationId xmlns:p14="http://schemas.microsoft.com/office/powerpoint/2010/main" val="88573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E68ADC6F-0A21-44E7-816B-9833B8D9F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8"/>
            <a:ext cx="6858000" cy="9887872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36369D3-BB8C-4A19-9837-2E94DA09E1A4}"/>
              </a:ext>
            </a:extLst>
          </p:cNvPr>
          <p:cNvSpPr txBox="1"/>
          <p:nvPr/>
        </p:nvSpPr>
        <p:spPr>
          <a:xfrm>
            <a:off x="2724147" y="8556435"/>
            <a:ext cx="3346327" cy="3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badmintoncvl@bad</a:t>
            </a:r>
            <a:r>
              <a:rPr lang="fr-F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2E993B1-5310-4720-AE28-0DFD713A07E3}"/>
              </a:ext>
            </a:extLst>
          </p:cNvPr>
          <p:cNvSpPr txBox="1"/>
          <p:nvPr/>
        </p:nvSpPr>
        <p:spPr>
          <a:xfrm>
            <a:off x="508000" y="1349565"/>
            <a:ext cx="421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BAD</a:t>
            </a:r>
          </a:p>
          <a:p>
            <a:r>
              <a:rPr lang="fr-FR" sz="6000" dirty="0">
                <a:solidFill>
                  <a:schemeClr val="bg1"/>
                </a:solidFill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MINTON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DB5A1F2-493D-43E0-B61A-C87B41FAE201}"/>
              </a:ext>
            </a:extLst>
          </p:cNvPr>
          <p:cNvSpPr/>
          <p:nvPr/>
        </p:nvSpPr>
        <p:spPr>
          <a:xfrm>
            <a:off x="5139713" y="9045194"/>
            <a:ext cx="1235686" cy="461665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comité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64C869-601B-4C1B-B9FF-BC70D91211A6}"/>
              </a:ext>
            </a:extLst>
          </p:cNvPr>
          <p:cNvSpPr/>
          <p:nvPr/>
        </p:nvSpPr>
        <p:spPr>
          <a:xfrm>
            <a:off x="4906656" y="2088228"/>
            <a:ext cx="1235686" cy="461665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club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2071819-0543-49BB-ADC9-BCBF6B1685FC}"/>
              </a:ext>
            </a:extLst>
          </p:cNvPr>
          <p:cNvSpPr txBox="1"/>
          <p:nvPr/>
        </p:nvSpPr>
        <p:spPr>
          <a:xfrm>
            <a:off x="507999" y="590625"/>
            <a:ext cx="4356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u="none" strike="noStrike" dirty="0">
                <a:solidFill>
                  <a:srgbClr val="EA5493"/>
                </a:solidFill>
                <a:effectLst/>
              </a:rPr>
              <a:t>SÉANCES JEUNES TOUS LES MERCREDIS</a:t>
            </a:r>
            <a:endParaRPr lang="fr-FR" sz="1800" b="1" dirty="0">
              <a:solidFill>
                <a:srgbClr val="EA5493"/>
              </a:solidFill>
              <a:latin typeface="Segoe UI Light" panose="020B0502040204020203" pitchFamily="34" charset="0"/>
              <a:ea typeface="Tahom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F1D8605-04AC-4E45-ABEF-AAE1C83B48A9}"/>
              </a:ext>
            </a:extLst>
          </p:cNvPr>
          <p:cNvSpPr txBox="1"/>
          <p:nvPr/>
        </p:nvSpPr>
        <p:spPr>
          <a:xfrm>
            <a:off x="507999" y="3776235"/>
            <a:ext cx="3530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i="0" u="none" strike="noStrike" dirty="0">
                <a:solidFill>
                  <a:srgbClr val="EA5493"/>
                </a:solidFill>
                <a:effectLst/>
              </a:rPr>
              <a:t>DE 14 H </a:t>
            </a:r>
            <a:r>
              <a:rPr lang="fr-FR" sz="2800" b="1" i="0" u="none" strike="noStrike" dirty="0">
                <a:solidFill>
                  <a:srgbClr val="EA5493"/>
                </a:solidFill>
                <a:effectLst/>
              </a:rPr>
              <a:t>À</a:t>
            </a:r>
            <a:r>
              <a:rPr lang="pt-BR" sz="2600" b="1" i="0" u="none" strike="noStrike" dirty="0">
                <a:solidFill>
                  <a:srgbClr val="EA5493"/>
                </a:solidFill>
                <a:effectLst/>
              </a:rPr>
              <a:t> 16 H</a:t>
            </a:r>
            <a:endParaRPr lang="fr-FR" sz="2600" dirty="0">
              <a:solidFill>
                <a:srgbClr val="EA5493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53CBB42-31A3-41A5-82FD-C19198529405}"/>
              </a:ext>
            </a:extLst>
          </p:cNvPr>
          <p:cNvSpPr txBox="1"/>
          <p:nvPr/>
        </p:nvSpPr>
        <p:spPr>
          <a:xfrm>
            <a:off x="507999" y="4221702"/>
            <a:ext cx="43560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u="none" strike="noStrike" dirty="0">
                <a:solidFill>
                  <a:schemeClr val="bg1"/>
                </a:solidFill>
                <a:effectLst/>
              </a:rPr>
              <a:t>06 00 16 17 18</a:t>
            </a:r>
          </a:p>
          <a:p>
            <a:r>
              <a:rPr lang="fr-FR" dirty="0">
                <a:solidFill>
                  <a:schemeClr val="bg1"/>
                </a:solidFill>
                <a:ea typeface="Tahoma" panose="020B0604030504040204" pitchFamily="34" charset="0"/>
                <a:cs typeface="Segoe UI Light" panose="020B0502040204020203" pitchFamily="34" charset="0"/>
              </a:rPr>
              <a:t>5 avenue du sport</a:t>
            </a:r>
          </a:p>
          <a:p>
            <a:r>
              <a:rPr lang="fr-FR" dirty="0">
                <a:solidFill>
                  <a:schemeClr val="bg1"/>
                </a:solidFill>
                <a:ea typeface="Tahoma" panose="020B0604030504040204" pitchFamily="34" charset="0"/>
                <a:cs typeface="Segoe UI Light" panose="020B0502040204020203" pitchFamily="34" charset="0"/>
              </a:rPr>
              <a:t>36 000 Ville</a:t>
            </a:r>
          </a:p>
        </p:txBody>
      </p:sp>
    </p:spTree>
    <p:extLst>
      <p:ext uri="{BB962C8B-B14F-4D97-AF65-F5344CB8AC3E}">
        <p14:creationId xmlns:p14="http://schemas.microsoft.com/office/powerpoint/2010/main" val="364332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ECDBE1E-2534-4D65-801C-1C6FE971A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36369D3-BB8C-4A19-9837-2E94DA09E1A4}"/>
              </a:ext>
            </a:extLst>
          </p:cNvPr>
          <p:cNvSpPr txBox="1"/>
          <p:nvPr/>
        </p:nvSpPr>
        <p:spPr>
          <a:xfrm>
            <a:off x="2724147" y="8556435"/>
            <a:ext cx="3346327" cy="3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badmintoncvl@bad</a:t>
            </a:r>
            <a:r>
              <a:rPr lang="fr-F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2E993B1-5310-4720-AE28-0DFD713A07E3}"/>
              </a:ext>
            </a:extLst>
          </p:cNvPr>
          <p:cNvSpPr txBox="1"/>
          <p:nvPr/>
        </p:nvSpPr>
        <p:spPr>
          <a:xfrm>
            <a:off x="508000" y="1349565"/>
            <a:ext cx="421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BAD</a:t>
            </a:r>
          </a:p>
          <a:p>
            <a:r>
              <a:rPr lang="fr-FR" sz="6000" dirty="0"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MINTON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DB5A1F2-493D-43E0-B61A-C87B41FAE201}"/>
              </a:ext>
            </a:extLst>
          </p:cNvPr>
          <p:cNvSpPr/>
          <p:nvPr/>
        </p:nvSpPr>
        <p:spPr>
          <a:xfrm>
            <a:off x="5139713" y="9045194"/>
            <a:ext cx="1235686" cy="461665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comité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64C869-601B-4C1B-B9FF-BC70D91211A6}"/>
              </a:ext>
            </a:extLst>
          </p:cNvPr>
          <p:cNvSpPr/>
          <p:nvPr/>
        </p:nvSpPr>
        <p:spPr>
          <a:xfrm>
            <a:off x="4906656" y="2088228"/>
            <a:ext cx="1235686" cy="461665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club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2071819-0543-49BB-ADC9-BCBF6B1685FC}"/>
              </a:ext>
            </a:extLst>
          </p:cNvPr>
          <p:cNvSpPr txBox="1"/>
          <p:nvPr/>
        </p:nvSpPr>
        <p:spPr>
          <a:xfrm>
            <a:off x="507999" y="590625"/>
            <a:ext cx="4356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u="none" strike="noStrike" dirty="0">
                <a:solidFill>
                  <a:schemeClr val="bg1"/>
                </a:solidFill>
                <a:effectLst/>
              </a:rPr>
              <a:t>SÉANCES JEUNES TOUS LES MERCREDIS</a:t>
            </a:r>
            <a:endParaRPr lang="fr-FR" sz="1800" b="1" dirty="0">
              <a:solidFill>
                <a:schemeClr val="bg1"/>
              </a:solidFill>
              <a:latin typeface="Segoe UI Light" panose="020B0502040204020203" pitchFamily="34" charset="0"/>
              <a:ea typeface="Tahom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F1D8605-04AC-4E45-ABEF-AAE1C83B48A9}"/>
              </a:ext>
            </a:extLst>
          </p:cNvPr>
          <p:cNvSpPr txBox="1"/>
          <p:nvPr/>
        </p:nvSpPr>
        <p:spPr>
          <a:xfrm>
            <a:off x="507999" y="3776235"/>
            <a:ext cx="3530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i="0" u="none" strike="noStrike" dirty="0">
                <a:solidFill>
                  <a:schemeClr val="bg1"/>
                </a:solidFill>
                <a:effectLst/>
              </a:rPr>
              <a:t>DE 14 H </a:t>
            </a:r>
            <a:r>
              <a:rPr lang="fr-FR" sz="2800" b="1" i="0" u="none" strike="noStrike" dirty="0">
                <a:solidFill>
                  <a:schemeClr val="bg1"/>
                </a:solidFill>
                <a:effectLst/>
              </a:rPr>
              <a:t>À</a:t>
            </a:r>
            <a:r>
              <a:rPr lang="pt-BR" sz="2600" b="1" i="0" u="none" strike="noStrike" dirty="0">
                <a:solidFill>
                  <a:schemeClr val="bg1"/>
                </a:solidFill>
                <a:effectLst/>
              </a:rPr>
              <a:t> 16 H</a:t>
            </a:r>
            <a:endParaRPr lang="fr-FR" sz="2600" dirty="0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53CBB42-31A3-41A5-82FD-C19198529405}"/>
              </a:ext>
            </a:extLst>
          </p:cNvPr>
          <p:cNvSpPr txBox="1"/>
          <p:nvPr/>
        </p:nvSpPr>
        <p:spPr>
          <a:xfrm>
            <a:off x="507999" y="4221702"/>
            <a:ext cx="43560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u="none" strike="noStrike" dirty="0">
                <a:effectLst/>
              </a:rPr>
              <a:t>06 00 16 17 18</a:t>
            </a:r>
          </a:p>
          <a:p>
            <a:r>
              <a:rPr lang="fr-FR" dirty="0">
                <a:ea typeface="Tahoma" panose="020B0604030504040204" pitchFamily="34" charset="0"/>
                <a:cs typeface="Segoe UI Light" panose="020B0502040204020203" pitchFamily="34" charset="0"/>
              </a:rPr>
              <a:t>5 avenue du sport</a:t>
            </a:r>
          </a:p>
          <a:p>
            <a:r>
              <a:rPr lang="fr-FR" dirty="0">
                <a:ea typeface="Tahoma" panose="020B0604030504040204" pitchFamily="34" charset="0"/>
                <a:cs typeface="Segoe UI Light" panose="020B0502040204020203" pitchFamily="34" charset="0"/>
              </a:rPr>
              <a:t>36 000 Ville</a:t>
            </a:r>
          </a:p>
        </p:txBody>
      </p:sp>
    </p:spTree>
    <p:extLst>
      <p:ext uri="{BB962C8B-B14F-4D97-AF65-F5344CB8AC3E}">
        <p14:creationId xmlns:p14="http://schemas.microsoft.com/office/powerpoint/2010/main" val="3750307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99</Words>
  <Application>Microsoft Office PowerPoint</Application>
  <PresentationFormat>Format A4 (210 x 297 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League Spartan</vt:lpstr>
      <vt:lpstr>Segoe UI Light</vt:lpstr>
      <vt:lpstr>Tahoma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Ernotte</dc:creator>
  <cp:lastModifiedBy>Fanny Ernotte</cp:lastModifiedBy>
  <cp:revision>7</cp:revision>
  <dcterms:created xsi:type="dcterms:W3CDTF">2021-05-07T14:23:11Z</dcterms:created>
  <dcterms:modified xsi:type="dcterms:W3CDTF">2022-01-05T20:57:35Z</dcterms:modified>
</cp:coreProperties>
</file>